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1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69965-F4B7-754E-AFFD-0DA40C3C53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E76619-CC6A-5D4E-BC59-36C939601D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201F6A-1E96-8C4E-800D-32D2FBF7F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7DF8-FABF-404A-8B42-689C571685AA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2DFD8D-83C6-C949-A42B-DFF8B7781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4E3BB6-EDE9-344B-BEB3-4D07B7AB9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371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2D135-9963-1D49-93B5-6DD984D9E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BEC98F-BEB8-1E44-A572-8144566531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61E0E-1FB6-DF41-9180-B4AA10F3F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7DF8-FABF-404A-8B42-689C571685AA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34290E-943E-FB43-8461-FA2CD1EA9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8929B0-2D80-E547-A121-6B2277D88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055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46753C-3C51-444A-A590-86FD12C7F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A93D48-2965-E642-97A5-8A334BFC10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1E38A-8A37-844D-A95F-032036612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7DF8-FABF-404A-8B42-689C571685AA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EDAEBB-EBCF-684A-BB61-3E03418F3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BF6AB5-4C43-F746-BF33-897E353C5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537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0C586-3330-CF4B-A475-FCA9395C1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F5CC4-98BE-C242-9A88-1578FC5E7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4CAAFF-0F40-6141-8F6A-463D71EB2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7DF8-FABF-404A-8B42-689C571685AA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7FBA73-B716-8746-89A4-873C4048B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89DBD-3699-7A40-B106-39FEC408C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86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C4F86-37D7-CA43-B80D-24C6BFF4E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7B9AE-4842-FC4C-BA8E-AB4F86835A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F24A88-0B00-5E46-80FC-FA96EC1ED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7DF8-FABF-404A-8B42-689C571685AA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4ED19-238D-B84A-9089-A77289FCC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CCCE7F-B507-014E-9743-61D80D035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250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4B069-09F1-3641-AFE2-5B814FEFE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63FC4-B8A6-1447-A018-0CC9381361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12D244-2CE7-D04B-BA63-EE5FF3DD33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37AD8D-A26E-8642-95AB-BBB76AFF2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7DF8-FABF-404A-8B42-689C571685AA}" type="datetimeFigureOut">
              <a:rPr lang="en-US" smtClean="0"/>
              <a:t>5/24/20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316E57-3798-7442-9D4B-10D0A723A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3BCD1-A66F-7A4B-B905-02E7AD79F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318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04BA4-B15E-CC4D-B30F-BB23ACBF7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2C465-0519-5B4D-BCEA-4E9BCE2730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11B97F-F8ED-8040-BF6F-5A67EEE4F0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4C9509-18BF-0A47-8F06-4BB13EA169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AEBCFD-12B4-B34A-BF96-300F4A15F3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81DD49-526E-0A47-AC42-A1E619C32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7DF8-FABF-404A-8B42-689C571685AA}" type="datetimeFigureOut">
              <a:rPr lang="en-US" smtClean="0"/>
              <a:t>5/24/20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2AA4C1-AC3B-AD41-8AD7-2ADBAFB90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E2CAF1-8E81-AD43-BBBA-F8212B4DF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793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59949-C2F6-4E4E-9EFD-88630A586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CBAD95-1873-7746-8E6D-B5C0F428B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7DF8-FABF-404A-8B42-689C571685AA}" type="datetimeFigureOut">
              <a:rPr lang="en-US" smtClean="0"/>
              <a:t>5/24/20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87FE1C-892F-A84F-AD5E-AABF94E2F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4772E2-8B42-0540-832C-E12E5466F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91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C5C11C-283B-C442-B7CB-39A156B87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7DF8-FABF-404A-8B42-689C571685AA}" type="datetimeFigureOut">
              <a:rPr lang="en-US" smtClean="0"/>
              <a:t>5/24/20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CC2066-4858-6449-B700-464138D94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ADDCEE-569B-B749-A76A-EC260605A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148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5DF15-C475-6A4C-809F-5C2C03DF0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2F346-DC2C-D942-9FE5-1CCB981F9B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07289B-F5EF-F541-9E43-9E50EDF532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A6339-1631-8B43-B9A2-9978C15D2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7DF8-FABF-404A-8B42-689C571685AA}" type="datetimeFigureOut">
              <a:rPr lang="en-US" smtClean="0"/>
              <a:t>5/24/20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27F01E-EC51-BF48-99E5-DBF127F6E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4AF86F-8306-9C4B-A9FB-6FE9D8ED7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215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347DF-895F-0841-AA23-5A99B83E9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71F6B3-643C-2247-BF8C-6BF197B1F1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5B8CD8-8826-A640-8074-4B6339A83F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53DECE-5A24-D341-B44F-5DE7E895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7DF8-FABF-404A-8B42-689C571685AA}" type="datetimeFigureOut">
              <a:rPr lang="en-US" smtClean="0"/>
              <a:t>5/24/20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415525-AD3D-A24C-8CAE-45C2B6B00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9884E8-11A8-B348-8FB2-678182DC2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403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DD0C2F-E842-0449-AC7C-662AE32F1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C2A63-01E4-DC42-8379-894F2378C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F0A71-BE81-7245-9338-52E33E0223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F87DF8-FABF-404A-8B42-689C571685AA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E227F1-F51A-0947-83C3-AF56A3C45C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F36F7-0726-344B-8369-0025A73574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878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3;&#10;&#13;&#10;Description automatically generated">
            <a:extLst>
              <a:ext uri="{FF2B5EF4-FFF2-40B4-BE49-F238E27FC236}">
                <a16:creationId xmlns:a16="http://schemas.microsoft.com/office/drawing/2014/main" id="{143EB7CF-182C-E345-BCC5-6D79FC553F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837"/>
          <a:stretch/>
        </p:blipFill>
        <p:spPr>
          <a:xfrm>
            <a:off x="1077018" y="643466"/>
            <a:ext cx="10037963" cy="5190175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B39386A-B6B4-724F-B5D6-C00244B59ACD}"/>
              </a:ext>
            </a:extLst>
          </p:cNvPr>
          <p:cNvCxnSpPr>
            <a:cxnSpLocks/>
          </p:cNvCxnSpPr>
          <p:nvPr/>
        </p:nvCxnSpPr>
        <p:spPr>
          <a:xfrm>
            <a:off x="8818462" y="1724266"/>
            <a:ext cx="0" cy="792956"/>
          </a:xfrm>
          <a:prstGeom prst="line">
            <a:avLst/>
          </a:prstGeom>
          <a:ln w="101600" cap="rnd">
            <a:solidFill>
              <a:schemeClr val="tx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6B29EBE-EFBB-7F4E-B4DB-2FBCBD79C02E}"/>
              </a:ext>
            </a:extLst>
          </p:cNvPr>
          <p:cNvSpPr txBox="1"/>
          <p:nvPr/>
        </p:nvSpPr>
        <p:spPr>
          <a:xfrm>
            <a:off x="8818462" y="1853866"/>
            <a:ext cx="12864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= High Angle </a:t>
            </a:r>
          </a:p>
          <a:p>
            <a:pPr algn="ctr"/>
            <a:r>
              <a:rPr lang="en-US" sz="1600" dirty="0"/>
              <a:t>Fault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BED9094-009A-5A4C-949F-83117BE9C2AD}"/>
              </a:ext>
            </a:extLst>
          </p:cNvPr>
          <p:cNvCxnSpPr>
            <a:cxnSpLocks/>
          </p:cNvCxnSpPr>
          <p:nvPr/>
        </p:nvCxnSpPr>
        <p:spPr>
          <a:xfrm flipH="1">
            <a:off x="4904955" y="128588"/>
            <a:ext cx="481433" cy="6085946"/>
          </a:xfrm>
          <a:prstGeom prst="line">
            <a:avLst/>
          </a:prstGeom>
          <a:ln w="355600">
            <a:solidFill>
              <a:schemeClr val="tx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8B3AC13-851A-BF49-ADA6-4DF6F54ECC92}"/>
              </a:ext>
            </a:extLst>
          </p:cNvPr>
          <p:cNvCxnSpPr>
            <a:cxnSpLocks/>
          </p:cNvCxnSpPr>
          <p:nvPr/>
        </p:nvCxnSpPr>
        <p:spPr>
          <a:xfrm flipH="1">
            <a:off x="6076948" y="179981"/>
            <a:ext cx="253418" cy="6117143"/>
          </a:xfrm>
          <a:prstGeom prst="line">
            <a:avLst/>
          </a:prstGeom>
          <a:ln w="355600">
            <a:solidFill>
              <a:schemeClr val="tx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B7C1869F-34DE-7345-8655-1143D07ED4DA}"/>
              </a:ext>
            </a:extLst>
          </p:cNvPr>
          <p:cNvSpPr/>
          <p:nvPr/>
        </p:nvSpPr>
        <p:spPr>
          <a:xfrm rot="4271278">
            <a:off x="4389386" y="3646840"/>
            <a:ext cx="640080" cy="1212278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0325C92-A88B-634A-8CAF-3D816EA7B1B4}"/>
              </a:ext>
            </a:extLst>
          </p:cNvPr>
          <p:cNvSpPr/>
          <p:nvPr/>
        </p:nvSpPr>
        <p:spPr>
          <a:xfrm rot="3212858">
            <a:off x="5380322" y="2771159"/>
            <a:ext cx="637469" cy="1297755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4668A7E-844D-0740-9933-A9E05E199B42}"/>
              </a:ext>
            </a:extLst>
          </p:cNvPr>
          <p:cNvSpPr/>
          <p:nvPr/>
        </p:nvSpPr>
        <p:spPr>
          <a:xfrm rot="3102724">
            <a:off x="6297174" y="2613084"/>
            <a:ext cx="265887" cy="511345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EFA9CA8-B673-B546-8A76-1E0686C4E061}"/>
              </a:ext>
            </a:extLst>
          </p:cNvPr>
          <p:cNvSpPr/>
          <p:nvPr/>
        </p:nvSpPr>
        <p:spPr>
          <a:xfrm rot="5052585">
            <a:off x="6930905" y="2234903"/>
            <a:ext cx="299336" cy="877133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EF7B22-6CE8-D044-976E-D370CEF7F0D2}"/>
              </a:ext>
            </a:extLst>
          </p:cNvPr>
          <p:cNvSpPr txBox="1"/>
          <p:nvPr/>
        </p:nvSpPr>
        <p:spPr>
          <a:xfrm>
            <a:off x="7496961" y="2389987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Zone 3-1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6C3D024-5FC4-8A44-862B-FAE72C045749}"/>
              </a:ext>
            </a:extLst>
          </p:cNvPr>
          <p:cNvSpPr txBox="1"/>
          <p:nvPr/>
        </p:nvSpPr>
        <p:spPr>
          <a:xfrm>
            <a:off x="6430117" y="2973917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Zone 3-2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943189C-07A5-9741-8076-AAFE6BCD1552}"/>
              </a:ext>
            </a:extLst>
          </p:cNvPr>
          <p:cNvSpPr txBox="1"/>
          <p:nvPr/>
        </p:nvSpPr>
        <p:spPr>
          <a:xfrm>
            <a:off x="5807627" y="3627172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Zone 3-3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E789EF-E803-204F-B98C-90912324DABC}"/>
              </a:ext>
            </a:extLst>
          </p:cNvPr>
          <p:cNvSpPr txBox="1"/>
          <p:nvPr/>
        </p:nvSpPr>
        <p:spPr>
          <a:xfrm>
            <a:off x="4991614" y="4410704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Zone 3-4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AFD548D-16F8-7748-A533-FF5A6C7411B6}"/>
              </a:ext>
            </a:extLst>
          </p:cNvPr>
          <p:cNvSpPr txBox="1"/>
          <p:nvPr/>
        </p:nvSpPr>
        <p:spPr>
          <a:xfrm>
            <a:off x="6129400" y="1927440"/>
            <a:ext cx="11657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Contrast C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921C458-4DA9-214E-B8D3-B0E1B5A8DF41}"/>
              </a:ext>
            </a:extLst>
          </p:cNvPr>
          <p:cNvSpPr txBox="1"/>
          <p:nvPr/>
        </p:nvSpPr>
        <p:spPr>
          <a:xfrm>
            <a:off x="4955493" y="2110987"/>
            <a:ext cx="1191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Contrast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8A32857-84A8-2748-8650-5F95A82B71CB}"/>
              </a:ext>
            </a:extLst>
          </p:cNvPr>
          <p:cNvSpPr txBox="1"/>
          <p:nvPr/>
        </p:nvSpPr>
        <p:spPr>
          <a:xfrm>
            <a:off x="4357090" y="2640371"/>
            <a:ext cx="117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Contrast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</a:t>
            </a:r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6EE76050-57B1-324C-BA1C-0FBF818F4FD1}"/>
              </a:ext>
            </a:extLst>
          </p:cNvPr>
          <p:cNvSpPr/>
          <p:nvPr/>
        </p:nvSpPr>
        <p:spPr>
          <a:xfrm>
            <a:off x="6232382" y="2272492"/>
            <a:ext cx="444941" cy="300854"/>
          </a:xfrm>
          <a:custGeom>
            <a:avLst/>
            <a:gdLst>
              <a:gd name="connsiteX0" fmla="*/ 444941 w 444941"/>
              <a:gd name="connsiteY0" fmla="*/ 229416 h 300854"/>
              <a:gd name="connsiteX1" fmla="*/ 16316 w 444941"/>
              <a:gd name="connsiteY1" fmla="*/ 816 h 300854"/>
              <a:gd name="connsiteX2" fmla="*/ 130616 w 444941"/>
              <a:gd name="connsiteY2" fmla="*/ 300854 h 300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4941" h="300854">
                <a:moveTo>
                  <a:pt x="444941" y="229416"/>
                </a:moveTo>
                <a:cubicBezTo>
                  <a:pt x="256822" y="109163"/>
                  <a:pt x="68703" y="-11090"/>
                  <a:pt x="16316" y="816"/>
                </a:cubicBezTo>
                <a:cubicBezTo>
                  <a:pt x="-36071" y="12722"/>
                  <a:pt x="47272" y="156788"/>
                  <a:pt x="130616" y="300854"/>
                </a:cubicBezTo>
              </a:path>
            </a:pathLst>
          </a:custGeom>
          <a:noFill/>
          <a:ln w="41275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BB357958-0B8C-EC41-B748-B09B43036A06}"/>
              </a:ext>
            </a:extLst>
          </p:cNvPr>
          <p:cNvSpPr/>
          <p:nvPr/>
        </p:nvSpPr>
        <p:spPr>
          <a:xfrm>
            <a:off x="5711134" y="2492119"/>
            <a:ext cx="444941" cy="300854"/>
          </a:xfrm>
          <a:custGeom>
            <a:avLst/>
            <a:gdLst>
              <a:gd name="connsiteX0" fmla="*/ 444941 w 444941"/>
              <a:gd name="connsiteY0" fmla="*/ 229416 h 300854"/>
              <a:gd name="connsiteX1" fmla="*/ 16316 w 444941"/>
              <a:gd name="connsiteY1" fmla="*/ 816 h 300854"/>
              <a:gd name="connsiteX2" fmla="*/ 130616 w 444941"/>
              <a:gd name="connsiteY2" fmla="*/ 300854 h 300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4941" h="300854">
                <a:moveTo>
                  <a:pt x="444941" y="229416"/>
                </a:moveTo>
                <a:cubicBezTo>
                  <a:pt x="256822" y="109163"/>
                  <a:pt x="68703" y="-11090"/>
                  <a:pt x="16316" y="816"/>
                </a:cubicBezTo>
                <a:cubicBezTo>
                  <a:pt x="-36071" y="12722"/>
                  <a:pt x="47272" y="156788"/>
                  <a:pt x="130616" y="300854"/>
                </a:cubicBezTo>
              </a:path>
            </a:pathLst>
          </a:custGeom>
          <a:noFill/>
          <a:ln w="41275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D4E88AB5-B2F9-3049-A150-242B6303DD46}"/>
              </a:ext>
            </a:extLst>
          </p:cNvPr>
          <p:cNvSpPr/>
          <p:nvPr/>
        </p:nvSpPr>
        <p:spPr>
          <a:xfrm>
            <a:off x="4615917" y="3092776"/>
            <a:ext cx="641883" cy="736274"/>
          </a:xfrm>
          <a:custGeom>
            <a:avLst/>
            <a:gdLst>
              <a:gd name="connsiteX0" fmla="*/ 641883 w 641883"/>
              <a:gd name="connsiteY0" fmla="*/ 36187 h 736274"/>
              <a:gd name="connsiteX1" fmla="*/ 41808 w 641883"/>
              <a:gd name="connsiteY1" fmla="*/ 79049 h 736274"/>
              <a:gd name="connsiteX2" fmla="*/ 98958 w 641883"/>
              <a:gd name="connsiteY2" fmla="*/ 736274 h 736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41883" h="736274">
                <a:moveTo>
                  <a:pt x="641883" y="36187"/>
                </a:moveTo>
                <a:cubicBezTo>
                  <a:pt x="387089" y="-723"/>
                  <a:pt x="132295" y="-37632"/>
                  <a:pt x="41808" y="79049"/>
                </a:cubicBezTo>
                <a:cubicBezTo>
                  <a:pt x="-48680" y="195730"/>
                  <a:pt x="25139" y="466002"/>
                  <a:pt x="98958" y="736274"/>
                </a:cubicBezTo>
              </a:path>
            </a:pathLst>
          </a:custGeom>
          <a:noFill/>
          <a:ln w="41275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8DB2637B-98A3-0841-9531-1E3424FC0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7357" y="886919"/>
            <a:ext cx="486013" cy="70267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E011507-7556-A145-ADFA-760FF6461144}"/>
              </a:ext>
            </a:extLst>
          </p:cNvPr>
          <p:cNvCxnSpPr>
            <a:cxnSpLocks/>
          </p:cNvCxnSpPr>
          <p:nvPr/>
        </p:nvCxnSpPr>
        <p:spPr>
          <a:xfrm flipH="1">
            <a:off x="6677323" y="6436051"/>
            <a:ext cx="967453" cy="0"/>
          </a:xfrm>
          <a:prstGeom prst="line">
            <a:avLst/>
          </a:prstGeom>
          <a:ln w="920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A924CBA-6629-B148-8A38-F0B561F6659F}"/>
              </a:ext>
            </a:extLst>
          </p:cNvPr>
          <p:cNvCxnSpPr>
            <a:cxnSpLocks/>
          </p:cNvCxnSpPr>
          <p:nvPr/>
        </p:nvCxnSpPr>
        <p:spPr>
          <a:xfrm flipH="1">
            <a:off x="7156362" y="5666365"/>
            <a:ext cx="1207008" cy="0"/>
          </a:xfrm>
          <a:prstGeom prst="line">
            <a:avLst/>
          </a:prstGeom>
          <a:ln w="920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CC1796D-ED43-8946-8284-352E6B577969}"/>
              </a:ext>
            </a:extLst>
          </p:cNvPr>
          <p:cNvCxnSpPr>
            <a:cxnSpLocks/>
          </p:cNvCxnSpPr>
          <p:nvPr/>
        </p:nvCxnSpPr>
        <p:spPr>
          <a:xfrm flipH="1">
            <a:off x="7156362" y="5666365"/>
            <a:ext cx="603504" cy="0"/>
          </a:xfrm>
          <a:prstGeom prst="line">
            <a:avLst/>
          </a:prstGeom>
          <a:ln w="920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C46FACD4-3393-1542-A3EA-B0DB080D2D2E}"/>
              </a:ext>
            </a:extLst>
          </p:cNvPr>
          <p:cNvSpPr txBox="1"/>
          <p:nvPr/>
        </p:nvSpPr>
        <p:spPr>
          <a:xfrm>
            <a:off x="7577430" y="5380671"/>
            <a:ext cx="5914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0.5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A657B64-B6AF-2144-B042-1FA4F5A0C593}"/>
              </a:ext>
            </a:extLst>
          </p:cNvPr>
          <p:cNvSpPr txBox="1"/>
          <p:nvPr/>
        </p:nvSpPr>
        <p:spPr>
          <a:xfrm>
            <a:off x="7999662" y="5375979"/>
            <a:ext cx="5914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1.0 Km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885DEEB-69ED-AA40-9EA3-745CFD547149}"/>
              </a:ext>
            </a:extLst>
          </p:cNvPr>
          <p:cNvSpPr txBox="1"/>
          <p:nvPr/>
        </p:nvSpPr>
        <p:spPr>
          <a:xfrm>
            <a:off x="3174272" y="796632"/>
            <a:ext cx="1131616" cy="158591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BD00816-03BF-9E4F-BDB4-067308A1E065}"/>
              </a:ext>
            </a:extLst>
          </p:cNvPr>
          <p:cNvSpPr txBox="1"/>
          <p:nvPr/>
        </p:nvSpPr>
        <p:spPr>
          <a:xfrm>
            <a:off x="3174271" y="2350877"/>
            <a:ext cx="1102825" cy="10781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A900B57-44C3-C041-98B8-F2E5895FDACB}"/>
              </a:ext>
            </a:extLst>
          </p:cNvPr>
          <p:cNvCxnSpPr>
            <a:cxnSpLocks/>
          </p:cNvCxnSpPr>
          <p:nvPr/>
        </p:nvCxnSpPr>
        <p:spPr>
          <a:xfrm>
            <a:off x="3689466" y="2422919"/>
            <a:ext cx="0" cy="548640"/>
          </a:xfrm>
          <a:prstGeom prst="line">
            <a:avLst/>
          </a:prstGeom>
          <a:ln w="101600" cap="rnd">
            <a:solidFill>
              <a:schemeClr val="tx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45C092D6-D397-E340-AA83-8B45279FA60D}"/>
              </a:ext>
            </a:extLst>
          </p:cNvPr>
          <p:cNvSpPr txBox="1"/>
          <p:nvPr/>
        </p:nvSpPr>
        <p:spPr>
          <a:xfrm>
            <a:off x="2946521" y="3059867"/>
            <a:ext cx="1485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High Angle </a:t>
            </a:r>
          </a:p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Fault Zone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F8D4BC-4C73-1345-B35D-9DBBBE8BE118}"/>
              </a:ext>
            </a:extLst>
          </p:cNvPr>
          <p:cNvSpPr txBox="1"/>
          <p:nvPr/>
        </p:nvSpPr>
        <p:spPr>
          <a:xfrm>
            <a:off x="3112525" y="1926479"/>
            <a:ext cx="123520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Reach Normalized Specific Conductance (</a:t>
            </a:r>
            <a:r>
              <a:rPr lang="el-GR" sz="700" dirty="0">
                <a:latin typeface="Arial" panose="020B0604020202020204" pitchFamily="34" charset="0"/>
                <a:cs typeface="Arial" panose="020B0604020202020204" pitchFamily="34" charset="0"/>
              </a:rPr>
              <a:t>μ</a:t>
            </a:r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S/cm) 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65CF607A-B8FC-D344-BA86-39FDE449898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18270" r="-9905"/>
          <a:stretch/>
        </p:blipFill>
        <p:spPr>
          <a:xfrm>
            <a:off x="3509987" y="1015694"/>
            <a:ext cx="528695" cy="917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022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35</Words>
  <Application>Microsoft Macintosh PowerPoint</Application>
  <PresentationFormat>Widescreen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Tadd Bindas</dc:creator>
  <cp:lastModifiedBy>Bindas, Tadd Nicholas</cp:lastModifiedBy>
  <cp:revision>8</cp:revision>
  <dcterms:created xsi:type="dcterms:W3CDTF">2019-02-25T17:13:25Z</dcterms:created>
  <dcterms:modified xsi:type="dcterms:W3CDTF">2020-05-25T00:48:12Z</dcterms:modified>
</cp:coreProperties>
</file>

<file path=docProps/thumbnail.jpeg>
</file>